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0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8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9D88-F2D5-4CFE-8639-96F9A25FA82B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947E-3639-4FEC-BDD2-B8601444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08 Mary B II radio transmission 2205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08 Mary B II radio transmission 220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5099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8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08 Mary B II radio transmission 2205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 Mary B II radio transmission 2205</dc:title>
  <dc:creator>Tippets, Russell C LT</dc:creator>
  <cp:lastModifiedBy>Tippets, Russell C LT</cp:lastModifiedBy>
  <cp:revision>1</cp:revision>
  <dcterms:created xsi:type="dcterms:W3CDTF">2019-06-26T14:49:55Z</dcterms:created>
  <dcterms:modified xsi:type="dcterms:W3CDTF">2019-06-26T14:50:08Z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